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theme" Target="theme/theme1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2800" b="1"/>
      </a:lvl1pPr>
    </p:titleStyle>
    <p:bodyStyle>
      <a:lvl1pPr>
        <a:defRPr sz="1800"/>
      </a:lvl1pPr>
    </p:bodyStyle>
    <p:otherStyle/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AuctionSignal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관심 경매 물건 변경 감지·정리 서비스</a:t>
            </a:r>
          </a:p>
          <a:p>
            <a:pPr>
              <a:buChar char="•"/>
            </a:pPr>
            <a:r>
              <a:rPr lang="ko-KR" dirty="0"/>
              <a:t>데이터를 파는 곳이 아니라, 변경을 정리해 드리는 곳</a:t>
            </a:r>
          </a:p>
          <a:p>
            <a:pPr>
              <a:buChar char="•"/>
            </a:pPr>
            <a:r>
              <a:rPr lang="ko-KR" dirty="0"/>
              <a:t>작성 기준일: 2026-06-04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다음 단계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무료 샘플 리포트 신청 → 유료 상담</a:t>
            </a:r>
          </a:p>
          <a:p>
            <a:pPr>
              <a:buChar char="•"/>
            </a:pPr>
            <a:r>
              <a:rPr lang="ko-KR" dirty="0"/>
              <a:t>1차 목표: 유료 고객 3명과 품질 검증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우리는 무엇이 아닌가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일반 경매 포털 아님</a:t>
            </a:r>
          </a:p>
          <a:p>
            <a:pPr>
              <a:buChar char="•"/>
            </a:pPr>
            <a:r>
              <a:rPr lang="ko-KR" dirty="0"/>
              <a:t>경매 원천 데이터 재판매 아님</a:t>
            </a:r>
          </a:p>
          <a:p>
            <a:pPr>
              <a:buChar char="•"/>
            </a:pPr>
            <a:r>
              <a:rPr lang="ko-KR" dirty="0"/>
              <a:t>권리분석 확정·낙찰 추천 아님</a:t>
            </a:r>
          </a:p>
          <a:p>
            <a:pPr>
              <a:buChar char="•"/>
            </a:pPr>
            <a:r>
              <a:rPr lang="ko-KR" dirty="0"/>
              <a:t>→ 고객이 지정한 물건의 변경 감지·정리 보조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고객의 문제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관심 물건 변경(기일/가격/매각결과)을 매번 직접 확인하는 부담</a:t>
            </a:r>
          </a:p>
          <a:p>
            <a:pPr>
              <a:buChar char="•"/>
            </a:pPr>
            <a:r>
              <a:rPr lang="ko-KR" dirty="0"/>
              <a:t>비교·보고 문서를 손으로 만드는 반복 업무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솔루션 개요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등록 → 감지 → 정리 → 고객이 공식정보로 확인</a:t>
            </a:r>
          </a:p>
          <a:p>
            <a:pPr>
              <a:buChar char="•"/>
            </a:pPr>
            <a:r>
              <a:rPr lang="ko-KR" dirty="0"/>
              <a:t>수동+자동 혼합 MVP로 빠르게 시작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제공물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변경 감지</a:t>
            </a:r>
          </a:p>
          <a:p>
            <a:pPr>
              <a:buChar char="•"/>
            </a:pPr>
            <a:r>
              <a:rPr lang="ko-KR" dirty="0"/>
              <a:t>입찰 전 확인 체크리스트</a:t>
            </a:r>
          </a:p>
          <a:p>
            <a:pPr>
              <a:buChar char="•"/>
            </a:pPr>
            <a:r>
              <a:rPr lang="ko-KR" dirty="0"/>
              <a:t>비교표(Excel)</a:t>
            </a:r>
          </a:p>
          <a:p>
            <a:pPr>
              <a:buChar char="•"/>
            </a:pPr>
            <a:r>
              <a:rPr lang="ko-KR" dirty="0"/>
              <a:t>주간 리포트</a:t>
            </a:r>
          </a:p>
          <a:p>
            <a:pPr>
              <a:buChar char="•"/>
            </a:pPr>
            <a:r>
              <a:rPr lang="ko-KR" dirty="0"/>
              <a:t>대표 보고용 Word/Excel/PPT 산출물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샘플 리포트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가상 예시 리포트로 형식 확인(실데이터 아님)</a:t>
            </a:r>
          </a:p>
          <a:p>
            <a:pPr>
              <a:buChar char="•"/>
            </a:pPr>
            <a:r>
              <a:rPr lang="ko-KR" dirty="0"/>
              <a:t>SAMPLE-2026-형식의 가상 사건번호 사용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상품·가격(초안)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10개 모니터링: 월 9.9만~19.8만 원</a:t>
            </a:r>
          </a:p>
          <a:p>
            <a:pPr>
              <a:buChar char="•"/>
            </a:pPr>
            <a:r>
              <a:rPr lang="ko-KR" dirty="0"/>
              <a:t>단건 요약: 건당 3만~5만 원</a:t>
            </a:r>
          </a:p>
          <a:p>
            <a:pPr>
              <a:buChar char="•"/>
            </a:pPr>
            <a:r>
              <a:rPr lang="ko-KR" dirty="0"/>
              <a:t>월간 패키지(30개): 월 29만~49만 원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도입 절차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1) 관심물건 등록</a:t>
            </a:r>
          </a:p>
          <a:p>
            <a:pPr>
              <a:buChar char="•"/>
            </a:pPr>
            <a:r>
              <a:rPr lang="ko-KR" dirty="0"/>
              <a:t>2) 무료 샘플 리포트</a:t>
            </a:r>
          </a:p>
          <a:p>
            <a:pPr>
              <a:buChar char="•"/>
            </a:pPr>
            <a:r>
              <a:rPr lang="ko-KR" dirty="0"/>
              <a:t>3) 유료 상담</a:t>
            </a:r>
          </a:p>
          <a:p>
            <a:pPr>
              <a:buChar char="•"/>
            </a:pPr>
            <a:r>
              <a:rPr lang="ko-KR" dirty="0"/>
              <a:t>4) 정기 리포트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ko-KR" b="1" sz="2800" dirty="0"/>
              <a:t>한계와 책임 고지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4351338"/>
          </a:xfrm>
        </p:spPr>
        <p:txBody>
          <a:bodyPr/>
          <a:lstStyle/>
          <a:p>
            <a:pPr>
              <a:buChar char="•"/>
            </a:pPr>
            <a:r>
              <a:rPr lang="ko-KR" dirty="0"/>
              <a:t>투자/낙찰 추천 없음, 수익 보장 없음</a:t>
            </a:r>
          </a:p>
          <a:p>
            <a:pPr>
              <a:buChar char="•"/>
            </a:pPr>
            <a:r>
              <a:rPr lang="ko-KR" dirty="0"/>
              <a:t>권리분석 미확정, 참고 자료</a:t>
            </a:r>
          </a:p>
          <a:p>
            <a:pPr>
              <a:buChar char="•"/>
            </a:pPr>
            <a:r>
              <a:rPr lang="ko-KR" dirty="0"/>
              <a:t>최종 판단은 고객이 공식 경매정보·원문 서류로 직접 수행</a:t>
            </a:r>
          </a:p>
          <a:p>
            <a:pPr>
              <a:buChar char="•"/>
            </a:pPr>
            <a:r>
              <a:rPr lang="ko-KR" dirty="0"/>
              <a:t>무단 데이터 재판매 아님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>
          <a:solidFill>
            <a:schemeClr val="phClr"/>
          </a:solidFill>
        </a:ln>
        <a:ln>
          <a:solidFill>
            <a:schemeClr val="phClr"/>
          </a:solidFill>
        </a:ln>
        <a:ln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